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</p:sldIdLst>
  <p:sldSz cx="9144000" cy="6858000" type="screen4x3"/>
  <p:notesSz cx="6858000" cy="9144000"/>
  <p:photoAlbum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152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D8A58-0546-4539-821C-F24DB21C4936}" type="datetimeFigureOut">
              <a:rPr lang="zh-CN" altLang="en-US" smtClean="0"/>
              <a:t>2018/10/16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5467C-1927-44EC-BA59-A46FC3C599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D8A58-0546-4539-821C-F24DB21C4936}" type="datetimeFigureOut">
              <a:rPr lang="zh-CN" altLang="en-US" smtClean="0"/>
              <a:t>2018/10/16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5467C-1927-44EC-BA59-A46FC3C599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D8A58-0546-4539-821C-F24DB21C4936}" type="datetimeFigureOut">
              <a:rPr lang="zh-CN" altLang="en-US" smtClean="0"/>
              <a:t>2018/10/16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5467C-1927-44EC-BA59-A46FC3C599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D8A58-0546-4539-821C-F24DB21C4936}" type="datetimeFigureOut">
              <a:rPr lang="zh-CN" altLang="en-US" smtClean="0"/>
              <a:t>2018/10/16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5467C-1927-44EC-BA59-A46FC3C599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D8A58-0546-4539-821C-F24DB21C4936}" type="datetimeFigureOut">
              <a:rPr lang="zh-CN" altLang="en-US" smtClean="0"/>
              <a:t>2018/10/16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5467C-1927-44EC-BA59-A46FC3C599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D8A58-0546-4539-821C-F24DB21C4936}" type="datetimeFigureOut">
              <a:rPr lang="zh-CN" altLang="en-US" smtClean="0"/>
              <a:t>2018/10/16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5467C-1927-44EC-BA59-A46FC3C599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D8A58-0546-4539-821C-F24DB21C4936}" type="datetimeFigureOut">
              <a:rPr lang="zh-CN" altLang="en-US" smtClean="0"/>
              <a:t>2018/10/16 Tuesday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5467C-1927-44EC-BA59-A46FC3C599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D8A58-0546-4539-821C-F24DB21C4936}" type="datetimeFigureOut">
              <a:rPr lang="zh-CN" altLang="en-US" smtClean="0"/>
              <a:t>2018/10/16 Tuesday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5467C-1927-44EC-BA59-A46FC3C599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D8A58-0546-4539-821C-F24DB21C4936}" type="datetimeFigureOut">
              <a:rPr lang="zh-CN" altLang="en-US" smtClean="0"/>
              <a:t>2018/10/16 Tuesday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5467C-1927-44EC-BA59-A46FC3C599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D8A58-0546-4539-821C-F24DB21C4936}" type="datetimeFigureOut">
              <a:rPr lang="zh-CN" altLang="en-US" smtClean="0"/>
              <a:t>2018/10/16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5467C-1927-44EC-BA59-A46FC3C599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D8A58-0546-4539-821C-F24DB21C4936}" type="datetimeFigureOut">
              <a:rPr lang="zh-CN" altLang="en-US" smtClean="0"/>
              <a:t>2018/10/16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5467C-1927-44EC-BA59-A46FC3C599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9D8A58-0546-4539-821C-F24DB21C4936}" type="datetimeFigureOut">
              <a:rPr lang="zh-CN" altLang="en-US" smtClean="0"/>
              <a:t>2018/10/16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5467C-1927-44EC-BA59-A46FC3C599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NUXNSD_V01ADMINDAY02_001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NUXNSD_V01ADMINDAY02_010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NUXNSD_V01ADMINDAY02_011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NUXNSD_V01ADMINDAY02_012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NUXNSD_V01ADMINDAY02_013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NUXNSD_V01ADMINDAY02_014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NUXNSD_V01ADMINDAY02_015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NUXNSD_V01ADMINDAY02_016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NUXNSD_V01ADMINDAY02_017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NUXNSD_V01ADMINDAY02_018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NUXNSD_V01ADMINDAY02_019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NUXNSD_V01ADMINDAY02_002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NUXNSD_V01ADMINDAY02_020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NUXNSD_V01ADMINDAY02_021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NUXNSD_V01ADMINDAY02_022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NUXNSD_V01ADMINDAY02_023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NUXNSD_V01ADMINDAY02_024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NUXNSD_V01ADMINDAY02_025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NUXNSD_V01ADMINDAY02_026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NUXNSD_V01ADMINDAY02_027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NUXNSD_V01ADMINDAY02_028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NUXNSD_V01ADMINDAY02_029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NUXNSD_V01ADMINDAY02_003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NUXNSD_V01ADMINDAY02_030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NUXNSD_V01ADMINDAY02_031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NUXNSD_V01ADMINDAY02_032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NUXNSD_V01ADMINDAY02_033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NUXNSD_V01ADMINDAY02_034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NUXNSD_V01ADMINDAY02_035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NUXNSD_V01ADMINDAY02_036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NUXNSD_V01ADMINDAY02_037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NUXNSD_V01ADMINDAY02_038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NUXNSD_V01ADMINDAY02_039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NUXNSD_V01ADMINDAY02_004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NUXNSD_V01ADMINDAY02_040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NUXNSD_V01ADMINDAY02_041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NUXNSD_V01ADMINDAY02_042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NUXNSD_V01ADMINDAY02_043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NUXNSD_V01ADMINDAY02_044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NUXNSD_V01ADMINDAY02_045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NUXNSD_V01ADMINDAY02_046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NUXNSD_V01ADMINDAY02_047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NUXNSD_V01ADMINDAY02_048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NUXNSD_V01ADMINDAY02_049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NUXNSD_V01ADMINDAY02_005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NUXNSD_V01ADMINDAY02_050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NUXNSD_V01ADMINDAY02_051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NUXNSD_V01ADMINDAY02_052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NUXNSD_V01ADMINDAY02_053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NUXNSD_V01ADMINDAY02_054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NUXNSD_V01ADMINDAY02_055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NUXNSD_V01ADMINDAY02_056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NUXNSD_V01ADMINDAY02_057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NUXNSD_V01ADMINDAY02_058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NUXNSD_V01ADMINDAY02_059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NUXNSD_V01ADMINDAY02_006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NUXNSD_V01ADMINDAY02_060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NUXNSD_V01ADMINDAY02_007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NUXNSD_V01ADMINDAY02_008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NUXNSD_V01ADMINDAY02_009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全屏显示(4:3)</PresentationFormat>
  <Paragraphs>0</Paragraphs>
  <Slides>60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61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  <vt:lpstr>幻灯片 54</vt:lpstr>
      <vt:lpstr>幻灯片 55</vt:lpstr>
      <vt:lpstr>幻灯片 56</vt:lpstr>
      <vt:lpstr>幻灯片 57</vt:lpstr>
      <vt:lpstr>幻灯片 58</vt:lpstr>
      <vt:lpstr>幻灯片 59</vt:lpstr>
      <vt:lpstr>幻灯片 60</vt:lpstr>
    </vt:vector>
  </TitlesOfParts>
  <Company>china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AutoBVT</dc:creator>
  <cp:lastModifiedBy>AutoBVT</cp:lastModifiedBy>
  <cp:revision>1</cp:revision>
  <dcterms:created xsi:type="dcterms:W3CDTF">2018-10-16T13:14:52Z</dcterms:created>
  <dcterms:modified xsi:type="dcterms:W3CDTF">2018-10-16T13:15:23Z</dcterms:modified>
</cp:coreProperties>
</file>